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</p:sldIdLst>
  <p:sldSz cy="6858000" cx="12192000"/>
  <p:notesSz cx="6858000" cy="9144000"/>
  <p:embeddedFontLst>
    <p:embeddedFont>
      <p:font typeface="Work Sans Light"/>
      <p:regular r:id="rId106"/>
      <p:bold r:id="rId107"/>
      <p:italic r:id="rId108"/>
      <p:boldItalic r:id="rId109"/>
    </p:embeddedFont>
    <p:embeddedFont>
      <p:font typeface="Work Sans"/>
      <p:regular r:id="rId110"/>
      <p:bold r:id="rId111"/>
      <p:italic r:id="rId112"/>
      <p:boldItalic r:id="rId1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14" roundtripDataSignature="AMtx7mjQYsS/8n8gq3yfBKaR8RGIA6ow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font" Target="fonts/WorkSansLight-bold.fntdata"/><Relationship Id="rId106" Type="http://schemas.openxmlformats.org/officeDocument/2006/relationships/font" Target="fonts/WorkSansLight-regular.fntdata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font" Target="fonts/WorkSansLight-boldItalic.fntdata"/><Relationship Id="rId108" Type="http://schemas.openxmlformats.org/officeDocument/2006/relationships/font" Target="fonts/WorkSansLight-italic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10" Type="http://schemas.openxmlformats.org/officeDocument/2006/relationships/font" Target="fonts/WorkSans-regular.fntdata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customschemas.google.com/relationships/presentationmetadata" Target="metadata"/><Relationship Id="rId18" Type="http://schemas.openxmlformats.org/officeDocument/2006/relationships/slide" Target="slides/slide14.xml"/><Relationship Id="rId113" Type="http://schemas.openxmlformats.org/officeDocument/2006/relationships/font" Target="fonts/WorkSans-boldItalic.fntdata"/><Relationship Id="rId112" Type="http://schemas.openxmlformats.org/officeDocument/2006/relationships/font" Target="fonts/WorkSans-italic.fntdata"/><Relationship Id="rId111" Type="http://schemas.openxmlformats.org/officeDocument/2006/relationships/font" Target="fonts/WorkSans-bold.fntdata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18f9668dd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c18f9668dd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2c18f9668dd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62164c9a06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362164c9a06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g362164c9a06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362164c9a06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362164c9a06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g362164c9a06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f119c55aa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8f119c55aa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28f119c55aa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1f569fe1e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11f569fe1e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211f569fe1e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503a0bc92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f503a0bc92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1f503a0bc92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503a0bc92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f503a0bc92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1f503a0bc92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8d1b13f54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c8d1b13f54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2c8d1b13f54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8d1b13f54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c8d1b13f54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2c8d1b13f54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18f9668dd_2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2c18f9668dd_2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18f9668dd_2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2c18f9668dd_2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18f9668dd_2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2c18f9668dd_2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18f9668dd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2c18f9668dd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2c18f9668dd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119b957dd8_2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2119b957dd8_2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27fce3f6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3527fce3f6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18f9668dd_3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2c18f9668dd_3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11f5bc1937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211f5bc1937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11f5bc1937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211f5bc1937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11f5bc1937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211f5bc1937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1f5bc1937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211f5bc1937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11f5bc1937_1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211f5bc1937_1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11f5bc1937_1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211f5bc1937_1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18f9668dd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2c18f9668dd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2c18f9668dd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18f9668dd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2c18f9668dd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19bc87fc8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2119bc87fc8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2119bc87fc8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119bc87fc8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2119bc87fc8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2119bc87fc8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119bc87fc8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2119bc87fc8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2119bc87fc8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19bc87fc8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2119bc87fc8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2119bc87fc8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119bc87fc8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2119bc87fc8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2119bc87fc8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19bc87fc8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119bc87fc8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2119bc87fc8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119bc87fc8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2119bc87fc8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g2119bc87fc8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119bc87fc8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2119bc87fc8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2119bc87fc8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19bc87fc8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2119bc87fc8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g2119bc87fc8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119bc87fc8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2119bc87fc8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g2119bc87fc8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18f9668d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2c18f9668d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119bc87fc8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2119bc87fc8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g2119bc87fc8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119bc87fc8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2119bc87fc8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g2119bc87fc8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11f569fe1e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211f569fe1e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g211f569fe1e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11f569fe1e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211f569fe1e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211f569fe1e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11f569fe1e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211f569fe1e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g211f569fe1e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1f569fe1e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211f569fe1e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g211f569fe1e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11f569fe1e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211f569fe1e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g211f569fe1e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11f569fe1e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211f569fe1e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5" name="Google Shape;455;g211f569fe1e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11f569fe1e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211f569fe1e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g211f569fe1e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11f569fe1e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211f569fe1e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g211f569fe1e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18f9668dd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2c18f9668dd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1f569fe1e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211f569fe1e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g211f569fe1e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11f569fe1e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211f569fe1e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" name="Google Shape;482;g211f569fe1e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11f569fe1e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211f569fe1e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g211f569fe1e_0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119b957dd8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g2119b957dd8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119b957dd8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" name="Google Shape;502;g2119b957dd8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11f569fe1e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g211f569fe1e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11f569fe1e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g211f569fe1e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11f569fe1e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g211f569fe1e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11f569fe1e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" name="Google Shape;536;g211f569fe1e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11f569fe1e_0_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5" name="Google Shape;545;g211f569fe1e_0_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18f9668dd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2c18f9668dd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119b957dd8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2" name="Google Shape;552;g2119b957dd8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119b957dd8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9" name="Google Shape;559;g2119b957dd8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119b957dd8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6" name="Google Shape;566;g2119b957dd8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11bfc7369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g211bfc7369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119b957dd8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g2119b957dd8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11f569fe1e_0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g211f569fe1e_0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11f569fe1e_0_3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7" name="Google Shape;597;g211f569fe1e_0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11f569fe1e_0_3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5" name="Google Shape;605;g211f569fe1e_0_3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119b957dd8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3" name="Google Shape;613;g2119b957dd8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119b957dd8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1" name="Google Shape;621;g2119b957dd8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c18f9668dd_3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g2c18f9668dd_3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f53331d5d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1f53331d5d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8" name="Google Shape;638;g1f53331d5d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007f3d4b3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3007f3d4b3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6" name="Google Shape;646;g3007f3d4b3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d3a3f349b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3" name="Google Shape;653;g2d3a3f349b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d3a3f349be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2" name="Google Shape;662;g2d3a3f349be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007f3d4b34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4" name="Google Shape;674;g3007f3d4b34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d31575b194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g2d31575b194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007f3d4b34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7" name="Google Shape;697;g3007f3d4b34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007f3d4b34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8" name="Google Shape;708;g3007f3d4b34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d31575b194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0" name="Google Shape;720;g2d31575b194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18f9668dd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2c18f9668dd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d31575b194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2" name="Google Shape;732;g2d31575b194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d31575b194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5" name="Google Shape;745;g2d31575b194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007f3d4b34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7" name="Google Shape;757;g3007f3d4b34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d31575b194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g2d31575b194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7" name="Google Shape;767;g2d31575b194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d6a3fad61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g2d6a3fad61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5" name="Google Shape;775;g2d6a3fad61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d6b82da6f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g2d6b82da6f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3" name="Google Shape;783;g2d6b82da6f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d6b82da6f8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g2d6b82da6f8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1" name="Google Shape;791;g2d6b82da6f8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d6a3fad61d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6" name="Google Shape;796;g2d6a3fad61d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d6a3fad61d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g2d6a3fad61d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6" name="Google Shape;806;g2d6a3fad61d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dcb5de8a5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g2dcb5de8a5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4" name="Google Shape;814;g2dcb5de8a5e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cb5de8a5e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dcb5de8a5e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2dcb5de8a5e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4e2b55df4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4e2b55df4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g34e2b55df4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4e2b55df45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4e2b55df45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34e2b55df45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4e2b55df45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34e2b55df45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34e2b55df45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4e2b55df4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4e2b55df4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34e2b55df45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4e2b55df45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4e2b55df45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g34e2b55df45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7" name="Google Shape;86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69cbba2c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2" name="Google Shape;872;g3669cbba2c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3" name="Google Shape;873;g3669cbba2c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2164c9a0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2164c9a0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362164c9a0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62164c9a06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62164c9a06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362164c9a06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62164c9a06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62164c9a06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g362164c9a06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6" name="Google Shape;1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23" name="Google Shape;2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drive.google.com/drive/folders/12iD8Q3aC6zUscszITV_nvXcJA7TKJsMI?usp=drive_link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ambitious-forest-0ecbd371e.6.azurestaticapps.net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hyperlink" Target="https://docs.google.com/document/d/1YVSqQgzUKbsEscwQjFsCUybdXtKP2bRZ/edit?usp=drive_link&amp;ouid=100787296538966087901&amp;rtpof=true&amp;sd=tru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43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52.png"/><Relationship Id="rId6" Type="http://schemas.openxmlformats.org/officeDocument/2006/relationships/image" Target="../media/image26.png"/><Relationship Id="rId7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hyperlink" Target="https://drive.google.com/drive/folders/1zfafik-9bq_UVzDnxKXVDS1RJuhhGjJA?usp=drive_link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29.png"/><Relationship Id="rId5" Type="http://schemas.openxmlformats.org/officeDocument/2006/relationships/hyperlink" Target="https://drive.google.com/drive/folders/1_KVF5spLsaUfolf56Q8GWCtdxZ4DMXYL?usp=drive_link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4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Relationship Id="rId4" Type="http://schemas.openxmlformats.org/officeDocument/2006/relationships/image" Target="../media/image4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Relationship Id="rId4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Relationship Id="rId4" Type="http://schemas.openxmlformats.org/officeDocument/2006/relationships/image" Target="../media/image79.png"/><Relationship Id="rId5" Type="http://schemas.openxmlformats.org/officeDocument/2006/relationships/image" Target="../media/image56.png"/><Relationship Id="rId6" Type="http://schemas.openxmlformats.org/officeDocument/2006/relationships/image" Target="../media/image66.png"/><Relationship Id="rId7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7.png"/><Relationship Id="rId4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8.png"/><Relationship Id="rId4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9.png"/><Relationship Id="rId4" Type="http://schemas.openxmlformats.org/officeDocument/2006/relationships/image" Target="../media/image10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9.png"/><Relationship Id="rId4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3.png"/><Relationship Id="rId4" Type="http://schemas.openxmlformats.org/officeDocument/2006/relationships/image" Target="../media/image6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9.png"/><Relationship Id="rId4" Type="http://schemas.openxmlformats.org/officeDocument/2006/relationships/image" Target="../media/image8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0.png"/><Relationship Id="rId4" Type="http://schemas.openxmlformats.org/officeDocument/2006/relationships/image" Target="../media/image9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0.png"/><Relationship Id="rId4" Type="http://schemas.openxmlformats.org/officeDocument/2006/relationships/image" Target="../media/image8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.png"/><Relationship Id="rId4" Type="http://schemas.openxmlformats.org/officeDocument/2006/relationships/hyperlink" Target="https://drive.google.com/drive/folders/17fesh24l-bPzaOXjL7w1S3NYuj4_EEC1?usp=drive_link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.png"/><Relationship Id="rId4" Type="http://schemas.openxmlformats.org/officeDocument/2006/relationships/image" Target="../media/image7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.png"/><Relationship Id="rId4" Type="http://schemas.openxmlformats.org/officeDocument/2006/relationships/image" Target="../media/image77.png"/><Relationship Id="rId5" Type="http://schemas.openxmlformats.org/officeDocument/2006/relationships/image" Target="../media/image96.png"/><Relationship Id="rId6" Type="http://schemas.openxmlformats.org/officeDocument/2006/relationships/image" Target="../media/image7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.png"/><Relationship Id="rId4" Type="http://schemas.openxmlformats.org/officeDocument/2006/relationships/image" Target="../media/image82.png"/><Relationship Id="rId5" Type="http://schemas.openxmlformats.org/officeDocument/2006/relationships/image" Target="../media/image91.png"/><Relationship Id="rId6" Type="http://schemas.openxmlformats.org/officeDocument/2006/relationships/image" Target="../media/image8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.png"/><Relationship Id="rId4" Type="http://schemas.openxmlformats.org/officeDocument/2006/relationships/image" Target="../media/image100.png"/><Relationship Id="rId5" Type="http://schemas.openxmlformats.org/officeDocument/2006/relationships/image" Target="../media/image87.png"/><Relationship Id="rId6" Type="http://schemas.openxmlformats.org/officeDocument/2006/relationships/image" Target="../media/image9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.png"/><Relationship Id="rId4" Type="http://schemas.openxmlformats.org/officeDocument/2006/relationships/image" Target="../media/image85.png"/><Relationship Id="rId5" Type="http://schemas.openxmlformats.org/officeDocument/2006/relationships/image" Target="../media/image90.png"/><Relationship Id="rId6" Type="http://schemas.openxmlformats.org/officeDocument/2006/relationships/image" Target="../media/image8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.png"/><Relationship Id="rId4" Type="http://schemas.openxmlformats.org/officeDocument/2006/relationships/hyperlink" Target="https://drive.google.com/drive/folders/1oPvKUtruyM8kTwzr_aN7wBOVbQFuV1hK?usp=drive_link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.png"/><Relationship Id="rId4" Type="http://schemas.openxmlformats.org/officeDocument/2006/relationships/image" Target="../media/image103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.png"/><Relationship Id="rId4" Type="http://schemas.openxmlformats.org/officeDocument/2006/relationships/image" Target="../media/image8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.png"/><Relationship Id="rId4" Type="http://schemas.openxmlformats.org/officeDocument/2006/relationships/image" Target="../media/image9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.png"/><Relationship Id="rId4" Type="http://schemas.openxmlformats.org/officeDocument/2006/relationships/image" Target="../media/image119.png"/><Relationship Id="rId5" Type="http://schemas.openxmlformats.org/officeDocument/2006/relationships/image" Target="../media/image95.png"/><Relationship Id="rId6" Type="http://schemas.openxmlformats.org/officeDocument/2006/relationships/hyperlink" Target="https://docs.google.com/spreadsheets/d/1XyChTk7IYHXrHwW0DA22LJvsGm7S4sgr/edit?usp=sharing&amp;ouid=105357909066194524160&amp;rtpof=true&amp;sd=true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.png"/><Relationship Id="rId4" Type="http://schemas.openxmlformats.org/officeDocument/2006/relationships/image" Target="../media/image105.png"/><Relationship Id="rId5" Type="http://schemas.openxmlformats.org/officeDocument/2006/relationships/image" Target="../media/image9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.png"/><Relationship Id="rId4" Type="http://schemas.openxmlformats.org/officeDocument/2006/relationships/image" Target="../media/image93.png"/><Relationship Id="rId5" Type="http://schemas.openxmlformats.org/officeDocument/2006/relationships/image" Target="../media/image10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2.png"/><Relationship Id="rId4" Type="http://schemas.openxmlformats.org/officeDocument/2006/relationships/image" Target="../media/image94.png"/><Relationship Id="rId5" Type="http://schemas.openxmlformats.org/officeDocument/2006/relationships/image" Target="../media/image10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.png"/><Relationship Id="rId4" Type="http://schemas.openxmlformats.org/officeDocument/2006/relationships/image" Target="../media/image109.png"/><Relationship Id="rId5" Type="http://schemas.openxmlformats.org/officeDocument/2006/relationships/hyperlink" Target="https://drive.google.com/file/d/11UtdamfPhAGnqThAML6tuisPoW5k0d42/view?usp=sharing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.png"/><Relationship Id="rId4" Type="http://schemas.openxmlformats.org/officeDocument/2006/relationships/image" Target="../media/image107.png"/><Relationship Id="rId5" Type="http://schemas.openxmlformats.org/officeDocument/2006/relationships/hyperlink" Target="https://drive.google.com/drive/folders/1_KVF5spLsaUfolf56Q8GWCtdxZ4DMXYL?usp=drive_link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.png"/><Relationship Id="rId4" Type="http://schemas.openxmlformats.org/officeDocument/2006/relationships/image" Target="../media/image1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.png"/><Relationship Id="rId4" Type="http://schemas.openxmlformats.org/officeDocument/2006/relationships/image" Target="../media/image121.png"/><Relationship Id="rId5" Type="http://schemas.openxmlformats.org/officeDocument/2006/relationships/image" Target="../media/image111.png"/><Relationship Id="rId6" Type="http://schemas.openxmlformats.org/officeDocument/2006/relationships/image" Target="../media/image13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github.com/LOPEZ2709/INFINITYHORIZONS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.png"/><Relationship Id="rId4" Type="http://schemas.openxmlformats.org/officeDocument/2006/relationships/image" Target="../media/image11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.png"/><Relationship Id="rId4" Type="http://schemas.openxmlformats.org/officeDocument/2006/relationships/image" Target="../media/image110.png"/><Relationship Id="rId5" Type="http://schemas.openxmlformats.org/officeDocument/2006/relationships/image" Target="../media/image143.png"/><Relationship Id="rId6" Type="http://schemas.openxmlformats.org/officeDocument/2006/relationships/image" Target="../media/image122.png"/><Relationship Id="rId7" Type="http://schemas.openxmlformats.org/officeDocument/2006/relationships/hyperlink" Target="https://github.com/LOPEZ2709/INFINITE-HORIZONS/blob/main/BASE%20DE%20DATOS/infiniteh.sql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.png"/><Relationship Id="rId4" Type="http://schemas.openxmlformats.org/officeDocument/2006/relationships/image" Target="../media/image144.png"/><Relationship Id="rId5" Type="http://schemas.openxmlformats.org/officeDocument/2006/relationships/image" Target="../media/image108.png"/><Relationship Id="rId6" Type="http://schemas.openxmlformats.org/officeDocument/2006/relationships/hyperlink" Target="https://drive.google.com/drive/folders/1b_-8grGQoBlYC6nR46nAN05JRLsfFkVh?usp=sharing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.png"/><Relationship Id="rId4" Type="http://schemas.openxmlformats.org/officeDocument/2006/relationships/image" Target="../media/image113.png"/><Relationship Id="rId5" Type="http://schemas.openxmlformats.org/officeDocument/2006/relationships/image" Target="../media/image11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.png"/><Relationship Id="rId4" Type="http://schemas.openxmlformats.org/officeDocument/2006/relationships/image" Target="../media/image10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.png"/><Relationship Id="rId4" Type="http://schemas.openxmlformats.org/officeDocument/2006/relationships/image" Target="../media/image117.png"/><Relationship Id="rId5" Type="http://schemas.openxmlformats.org/officeDocument/2006/relationships/image" Target="../media/image114.png"/><Relationship Id="rId6" Type="http://schemas.openxmlformats.org/officeDocument/2006/relationships/image" Target="../media/image124.png"/><Relationship Id="rId7" Type="http://schemas.openxmlformats.org/officeDocument/2006/relationships/image" Target="../media/image12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.png"/><Relationship Id="rId4" Type="http://schemas.openxmlformats.org/officeDocument/2006/relationships/image" Target="../media/image135.png"/><Relationship Id="rId5" Type="http://schemas.openxmlformats.org/officeDocument/2006/relationships/image" Target="../media/image128.png"/><Relationship Id="rId6" Type="http://schemas.openxmlformats.org/officeDocument/2006/relationships/image" Target="../media/image112.png"/><Relationship Id="rId7" Type="http://schemas.openxmlformats.org/officeDocument/2006/relationships/image" Target="../media/image1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.png"/><Relationship Id="rId4" Type="http://schemas.openxmlformats.org/officeDocument/2006/relationships/image" Target="../media/image142.png"/><Relationship Id="rId5" Type="http://schemas.openxmlformats.org/officeDocument/2006/relationships/image" Target="../media/image150.png"/><Relationship Id="rId6" Type="http://schemas.openxmlformats.org/officeDocument/2006/relationships/image" Target="../media/image123.png"/><Relationship Id="rId7" Type="http://schemas.openxmlformats.org/officeDocument/2006/relationships/image" Target="../media/image12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.png"/><Relationship Id="rId4" Type="http://schemas.openxmlformats.org/officeDocument/2006/relationships/image" Target="../media/image132.png"/><Relationship Id="rId5" Type="http://schemas.openxmlformats.org/officeDocument/2006/relationships/image" Target="../media/image129.png"/><Relationship Id="rId6" Type="http://schemas.openxmlformats.org/officeDocument/2006/relationships/image" Target="../media/image13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.png"/><Relationship Id="rId4" Type="http://schemas.openxmlformats.org/officeDocument/2006/relationships/image" Target="../media/image121.png"/><Relationship Id="rId5" Type="http://schemas.openxmlformats.org/officeDocument/2006/relationships/image" Target="../media/image111.png"/><Relationship Id="rId6" Type="http://schemas.openxmlformats.org/officeDocument/2006/relationships/image" Target="../media/image13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LOPEZ2709/INFINITYHORIZONS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41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.png"/><Relationship Id="rId4" Type="http://schemas.openxmlformats.org/officeDocument/2006/relationships/image" Target="../media/image121.png"/><Relationship Id="rId5" Type="http://schemas.openxmlformats.org/officeDocument/2006/relationships/image" Target="../media/image111.png"/><Relationship Id="rId6" Type="http://schemas.openxmlformats.org/officeDocument/2006/relationships/image" Target="../media/image13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LOPEZ2709/INFINITYHORIZONS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46.png"/><Relationship Id="rId4" Type="http://schemas.openxmlformats.org/officeDocument/2006/relationships/image" Target="../media/image14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9.png"/><Relationship Id="rId4" Type="http://schemas.openxmlformats.org/officeDocument/2006/relationships/image" Target="../media/image14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identity.getpostman.com/login?continue=https%3A%2F%2Fgo.postman.co%2Fhome" TargetMode="External"/><Relationship Id="rId4" Type="http://schemas.openxmlformats.org/officeDocument/2006/relationships/image" Target="../media/image14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49.png"/><Relationship Id="rId4" Type="http://schemas.openxmlformats.org/officeDocument/2006/relationships/hyperlink" Target="https://www.notion.so/login?from=marketing&amp;pathname=%2Fes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github.com/LOPEZ2709/INFINITYHORIZONS" TargetMode="External"/><Relationship Id="rId4" Type="http://schemas.openxmlformats.org/officeDocument/2006/relationships/image" Target="../media/image145.png"/><Relationship Id="rId5" Type="http://schemas.openxmlformats.org/officeDocument/2006/relationships/hyperlink" Target="https://github.com/LOPEZ2709/INFINITYHORIZONS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hyperlink" Target="https://drive.google.com/drive/folders/12erI2BAuVlaI8t0_QN-d81vBLwdc2Edy?usp=drive_link" TargetMode="External"/><Relationship Id="rId4" Type="http://schemas.openxmlformats.org/officeDocument/2006/relationships/hyperlink" Target="https://drive.google.com/drive/folders/1L6RcEREH1PwTzOnTzHiCD6ZO2KemaW2H?usp=drive_link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s://drive.google.com/drive/folders/1UpAVcYxOBVZw7pYy53QbVoBxSF4hxpob?usp=drive_link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s://drive.google.com/drive/folders/1zfafik-9bq_UVzDnxKXVDS1RJuhhGjJA?usp=drive_link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/>
        </p:nvSpPr>
        <p:spPr>
          <a:xfrm>
            <a:off x="1118255" y="2263125"/>
            <a:ext cx="995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Destinix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>
            <a:off x="2464150" y="3260825"/>
            <a:ext cx="7350900" cy="462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" name="Google Shape;103;p2"/>
          <p:cNvSpPr txBox="1"/>
          <p:nvPr/>
        </p:nvSpPr>
        <p:spPr>
          <a:xfrm>
            <a:off x="3604053" y="3463725"/>
            <a:ext cx="49839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7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INTEGRANTES:</a:t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7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Alejandra Florez Guarnizo</a:t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7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Diego Esteban Lopez Melo</a:t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7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Kevin Leonardo Beltran Peña</a:t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7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Kristin Vanessa Restrepo Moreno</a:t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7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Ficha: 2900612</a:t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18f9668dd_0_29"/>
          <p:cNvSpPr/>
          <p:nvPr/>
        </p:nvSpPr>
        <p:spPr>
          <a:xfrm>
            <a:off x="382326" y="81900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c18f9668dd_0_29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3" name="Google Shape;173;g2c18f9668dd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325" y="1166100"/>
            <a:ext cx="4760500" cy="56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c18f9668dd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7650" y="1092175"/>
            <a:ext cx="4180915" cy="57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62164c9a06_0_24"/>
          <p:cNvSpPr/>
          <p:nvPr/>
        </p:nvSpPr>
        <p:spPr>
          <a:xfrm>
            <a:off x="1040075" y="749125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g362164c9a06_0_24"/>
          <p:cNvSpPr txBox="1"/>
          <p:nvPr/>
        </p:nvSpPr>
        <p:spPr>
          <a:xfrm>
            <a:off x="558950" y="283900"/>
            <a:ext cx="82155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Manuales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g362164c9a06_0_24"/>
          <p:cNvSpPr txBox="1"/>
          <p:nvPr/>
        </p:nvSpPr>
        <p:spPr>
          <a:xfrm>
            <a:off x="1046100" y="2905650"/>
            <a:ext cx="10099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https://drive.google.com/drive/folders/12iD8Q3aC6zUscszITV_nvXcJA7TKJsMI?usp=drive_link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62164c9a06_0_32"/>
          <p:cNvSpPr/>
          <p:nvPr/>
        </p:nvSpPr>
        <p:spPr>
          <a:xfrm>
            <a:off x="1040075" y="749125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g362164c9a06_0_32"/>
          <p:cNvSpPr txBox="1"/>
          <p:nvPr/>
        </p:nvSpPr>
        <p:spPr>
          <a:xfrm>
            <a:off x="558950" y="283900"/>
            <a:ext cx="82155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Despliegue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g362164c9a06_0_32"/>
          <p:cNvSpPr txBox="1"/>
          <p:nvPr/>
        </p:nvSpPr>
        <p:spPr>
          <a:xfrm>
            <a:off x="1046100" y="2905650"/>
            <a:ext cx="10099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https://ambitious-forest-0ecbd371e.6.azurestaticapps.net/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f119c55aa_1_1"/>
          <p:cNvSpPr/>
          <p:nvPr/>
        </p:nvSpPr>
        <p:spPr>
          <a:xfrm>
            <a:off x="522275" y="853550"/>
            <a:ext cx="27501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8f119c55aa_1_1"/>
          <p:cNvSpPr txBox="1"/>
          <p:nvPr/>
        </p:nvSpPr>
        <p:spPr>
          <a:xfrm>
            <a:off x="382325" y="3764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g28f119c55aa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625" y="1200650"/>
            <a:ext cx="3924700" cy="5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8f119c55aa_1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1186" y="1200650"/>
            <a:ext cx="3755189" cy="565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11f569fe1e_0_4"/>
          <p:cNvSpPr/>
          <p:nvPr/>
        </p:nvSpPr>
        <p:spPr>
          <a:xfrm>
            <a:off x="522275" y="853550"/>
            <a:ext cx="27501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211f569fe1e_0_4"/>
          <p:cNvSpPr txBox="1"/>
          <p:nvPr/>
        </p:nvSpPr>
        <p:spPr>
          <a:xfrm>
            <a:off x="382325" y="3764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Google Shape;191;g211f569fe1e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617" y="1200650"/>
            <a:ext cx="3852084" cy="5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11f569fe1e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9025" y="1316150"/>
            <a:ext cx="3852075" cy="422568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11f569fe1e_0_4"/>
          <p:cNvSpPr txBox="1"/>
          <p:nvPr/>
        </p:nvSpPr>
        <p:spPr>
          <a:xfrm>
            <a:off x="9783825" y="5995375"/>
            <a:ext cx="2295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ENTREVISTA.docx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503a0bc92_0_4"/>
          <p:cNvSpPr/>
          <p:nvPr/>
        </p:nvSpPr>
        <p:spPr>
          <a:xfrm>
            <a:off x="382325" y="768700"/>
            <a:ext cx="2595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1f503a0bc92_0_4"/>
          <p:cNvSpPr txBox="1"/>
          <p:nvPr/>
        </p:nvSpPr>
        <p:spPr>
          <a:xfrm>
            <a:off x="382325" y="3425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1" name="Google Shape;201;g1f503a0bc92_0_4" title="Points scor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3164" y="1553700"/>
            <a:ext cx="6065676" cy="37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1f503a0bc92_0_10" title="Points scor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2" y="2028950"/>
            <a:ext cx="4934451" cy="30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1f503a0bc92_0_10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1f503a0bc92_0_10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g1f503a0bc92_0_10" title="Points scored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879" y="1777904"/>
            <a:ext cx="5340474" cy="330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8d1b13f54_1_6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2c8d1b13f54_1_6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g2c8d1b13f54_1_6" title="Points scor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900" y="2008678"/>
            <a:ext cx="5261424" cy="32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c8d1b13f54_1_6" title="Points scored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1400" y="1503153"/>
            <a:ext cx="5925450" cy="366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8d1b13f54_1_16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c8d1b13f54_1_16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7" name="Google Shape;227;g2c8d1b13f54_1_16" title="Points scor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797" y="2197625"/>
            <a:ext cx="5684700" cy="351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c8d1b13f54_1_16" title="Points scored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4501" y="1585088"/>
            <a:ext cx="5417076" cy="33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18f9668dd_2_55"/>
          <p:cNvSpPr/>
          <p:nvPr/>
        </p:nvSpPr>
        <p:spPr>
          <a:xfrm>
            <a:off x="1249824" y="1389050"/>
            <a:ext cx="69402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c18f9668dd_2_55"/>
          <p:cNvSpPr txBox="1"/>
          <p:nvPr/>
        </p:nvSpPr>
        <p:spPr>
          <a:xfrm>
            <a:off x="1137025" y="9414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5" name="Google Shape;235;g2c18f9668dd_2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650" y="2409900"/>
            <a:ext cx="5557725" cy="32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c18f9668dd_2_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6204" y="2347838"/>
            <a:ext cx="5412096" cy="33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18f9668dd_2_65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2c18f9668dd_2_65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g2c18f9668dd_2_65"/>
          <p:cNvSpPr txBox="1"/>
          <p:nvPr/>
        </p:nvSpPr>
        <p:spPr>
          <a:xfrm>
            <a:off x="1022725" y="2858045"/>
            <a:ext cx="1157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4" name="Google Shape;244;g2c18f9668dd_2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125" y="2529570"/>
            <a:ext cx="5148194" cy="3202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c18f9668dd_2_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6194" y="2529570"/>
            <a:ext cx="4948652" cy="3202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c18f9668dd_2_133"/>
          <p:cNvSpPr/>
          <p:nvPr/>
        </p:nvSpPr>
        <p:spPr>
          <a:xfrm>
            <a:off x="1221126" y="97330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2c18f9668dd_2_133"/>
          <p:cNvSpPr txBox="1"/>
          <p:nvPr/>
        </p:nvSpPr>
        <p:spPr>
          <a:xfrm>
            <a:off x="908000" y="3196475"/>
            <a:ext cx="1024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b="0"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g2c18f9668dd_2_133"/>
          <p:cNvSpPr txBox="1"/>
          <p:nvPr/>
        </p:nvSpPr>
        <p:spPr>
          <a:xfrm>
            <a:off x="1152300" y="4487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 No Funcionales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3" name="Google Shape;253;g2c18f9668dd_2_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450" y="1904600"/>
            <a:ext cx="557212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c18f9668dd_2_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7725" y="1590263"/>
            <a:ext cx="557212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c18f9668dd_2_1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7213" y="4208563"/>
            <a:ext cx="55626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c18f9668dd_2_1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43425" y="4022838"/>
            <a:ext cx="56007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18f9668dd_0_11"/>
          <p:cNvSpPr txBox="1"/>
          <p:nvPr/>
        </p:nvSpPr>
        <p:spPr>
          <a:xfrm>
            <a:off x="2095562" y="568825"/>
            <a:ext cx="1724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g2c18f9668dd_0_11"/>
          <p:cNvSpPr txBox="1"/>
          <p:nvPr/>
        </p:nvSpPr>
        <p:spPr>
          <a:xfrm>
            <a:off x="7935725" y="1245325"/>
            <a:ext cx="2311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Nombre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g2c18f9668dd_0_11"/>
          <p:cNvSpPr txBox="1"/>
          <p:nvPr/>
        </p:nvSpPr>
        <p:spPr>
          <a:xfrm>
            <a:off x="8229125" y="3722400"/>
            <a:ext cx="1724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Frase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g2c18f9668dd_0_11"/>
          <p:cNvSpPr txBox="1"/>
          <p:nvPr/>
        </p:nvSpPr>
        <p:spPr>
          <a:xfrm>
            <a:off x="5795400" y="2049900"/>
            <a:ext cx="6396600" cy="22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logístico de tours, consultas, y publicación de destinos turísticos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Destinix(D.X)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g2c18f9668dd_0_11"/>
          <p:cNvSpPr txBox="1"/>
          <p:nvPr/>
        </p:nvSpPr>
        <p:spPr>
          <a:xfrm>
            <a:off x="7363025" y="4760525"/>
            <a:ext cx="345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stop traveling</a:t>
            </a:r>
            <a:endParaRPr b="0"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g2c18f9668dd_0_11" title="43 sin título_2024112314455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275" y="1620750"/>
            <a:ext cx="4607600" cy="46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19b957dd8_2_4"/>
          <p:cNvSpPr/>
          <p:nvPr/>
        </p:nvSpPr>
        <p:spPr>
          <a:xfrm>
            <a:off x="1221126" y="97330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2119b957dd8_2_4"/>
          <p:cNvSpPr txBox="1"/>
          <p:nvPr/>
        </p:nvSpPr>
        <p:spPr>
          <a:xfrm>
            <a:off x="908000" y="3196475"/>
            <a:ext cx="1024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b="0"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g2119b957dd8_2_4"/>
          <p:cNvSpPr txBox="1"/>
          <p:nvPr/>
        </p:nvSpPr>
        <p:spPr>
          <a:xfrm>
            <a:off x="1152300" y="4487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 No Funcionales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4" name="Google Shape;264;g2119b957dd8_2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850" y="1997825"/>
            <a:ext cx="558165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119b957dd8_2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7100" y="1958513"/>
            <a:ext cx="4973487" cy="23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2119b957dd8_2_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3325" y="4334688"/>
            <a:ext cx="560070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119b957dd8_2_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32538" y="4315638"/>
            <a:ext cx="556260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27fce3f67_0_1"/>
          <p:cNvSpPr/>
          <p:nvPr/>
        </p:nvSpPr>
        <p:spPr>
          <a:xfrm>
            <a:off x="1221126" y="97330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3527fce3f67_0_1"/>
          <p:cNvSpPr txBox="1"/>
          <p:nvPr/>
        </p:nvSpPr>
        <p:spPr>
          <a:xfrm>
            <a:off x="908000" y="3196475"/>
            <a:ext cx="1024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b="0"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g3527fce3f67_0_1"/>
          <p:cNvSpPr txBox="1"/>
          <p:nvPr/>
        </p:nvSpPr>
        <p:spPr>
          <a:xfrm>
            <a:off x="1152300" y="4487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RF-RNF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g3527fce3f67_0_1"/>
          <p:cNvSpPr txBox="1"/>
          <p:nvPr/>
        </p:nvSpPr>
        <p:spPr>
          <a:xfrm>
            <a:off x="4911750" y="3013350"/>
            <a:ext cx="2368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400" u="sng">
                <a:solidFill>
                  <a:schemeClr val="hlink"/>
                </a:solidFill>
                <a:hlinkClick r:id="rId4"/>
              </a:rPr>
              <a:t>IEEE830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18f9668dd_3_46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c18f9668dd_3_46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2" name="Google Shape;282;g2c18f9668dd_3_46" title="BPMN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0788" y="1192850"/>
            <a:ext cx="7690431" cy="547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11f5bc1937_1_25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211f5bc1937_1_25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9" name="Google Shape;289;g211f5bc1937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" y="1269325"/>
            <a:ext cx="12192000" cy="5042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1f5bc1937_1_35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211f5bc1937_1_35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6" name="Google Shape;296;g211f5bc1937_1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138" y="1196150"/>
            <a:ext cx="11323725" cy="56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11f5bc1937_1_41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11f5bc1937_1_41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3" name="Google Shape;303;g211f5bc1937_1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988" y="1235250"/>
            <a:ext cx="11098025" cy="56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11f5bc1937_1_47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211f5bc1937_1_47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0" name="Google Shape;310;g211f5bc1937_1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36575"/>
            <a:ext cx="12192000" cy="5022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1f5bc1937_1_67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211f5bc1937_1_67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" name="Google Shape;317;g211f5bc1937_1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001400"/>
            <a:ext cx="12192000" cy="6136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11f5bc1937_1_73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211f5bc1937_1_73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4" name="Google Shape;324;g211f5bc1937_1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1229075"/>
            <a:ext cx="12039600" cy="439985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11f5bc1937_1_73"/>
          <p:cNvSpPr txBox="1"/>
          <p:nvPr/>
        </p:nvSpPr>
        <p:spPr>
          <a:xfrm>
            <a:off x="521375" y="5755100"/>
            <a:ext cx="90930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3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https://drive.google.com/drive/folders/1_KVF5spLsaUfolf56Q8GWCtdxZ4DMXYL?usp=drive_link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18f9668dd_1_19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c18f9668dd_1_19"/>
          <p:cNvSpPr txBox="1"/>
          <p:nvPr/>
        </p:nvSpPr>
        <p:spPr>
          <a:xfrm>
            <a:off x="472075" y="307625"/>
            <a:ext cx="10928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4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Validación de requerimientos con wireframes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3" name="Google Shape;333;g2c18f9668dd_1_19"/>
          <p:cNvPicPr preferRelativeResize="0"/>
          <p:nvPr/>
        </p:nvPicPr>
        <p:blipFill rotWithShape="1">
          <a:blip r:embed="rId3">
            <a:alphaModFix/>
          </a:blip>
          <a:srcRect b="7960" l="42357" r="19601" t="29795"/>
          <a:stretch/>
        </p:blipFill>
        <p:spPr>
          <a:xfrm>
            <a:off x="3493263" y="1685600"/>
            <a:ext cx="4886325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18f9668dd_3_1"/>
          <p:cNvSpPr/>
          <p:nvPr/>
        </p:nvSpPr>
        <p:spPr>
          <a:xfrm>
            <a:off x="1249825" y="2171000"/>
            <a:ext cx="42366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2c18f9668dd_3_1"/>
          <p:cNvSpPr txBox="1"/>
          <p:nvPr/>
        </p:nvSpPr>
        <p:spPr>
          <a:xfrm>
            <a:off x="1145900" y="17318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 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g2c18f9668dd_3_1"/>
          <p:cNvSpPr txBox="1"/>
          <p:nvPr/>
        </p:nvSpPr>
        <p:spPr>
          <a:xfrm>
            <a:off x="1145891" y="3013561"/>
            <a:ext cx="942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Crear un sistema turístico para Bogotá que funcione como un ayudante logístico, facilitando la planificación, reserva y acceso a información turística, optimizando trámites y mejorando la experiencia turística.</a:t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2119bc87fc8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600" y="473550"/>
            <a:ext cx="5248275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119bc87fc8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1450" y="2542450"/>
            <a:ext cx="52578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2119bc87fc8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57340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119bc87fc8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7575" y="2293850"/>
            <a:ext cx="573405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g2119bc87fc8_0_21"/>
          <p:cNvPicPr preferRelativeResize="0"/>
          <p:nvPr/>
        </p:nvPicPr>
        <p:blipFill rotWithShape="1">
          <a:blip r:embed="rId3">
            <a:alphaModFix/>
          </a:blip>
          <a:srcRect b="20687" l="42431" r="18767" t="31021"/>
          <a:stretch/>
        </p:blipFill>
        <p:spPr>
          <a:xfrm>
            <a:off x="152400" y="152400"/>
            <a:ext cx="5076825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119bc87fc8_0_21"/>
          <p:cNvPicPr preferRelativeResize="0"/>
          <p:nvPr/>
        </p:nvPicPr>
        <p:blipFill rotWithShape="1">
          <a:blip r:embed="rId4">
            <a:alphaModFix/>
          </a:blip>
          <a:srcRect b="12975" l="44849" r="15744" t="23729"/>
          <a:stretch/>
        </p:blipFill>
        <p:spPr>
          <a:xfrm>
            <a:off x="6261550" y="1931275"/>
            <a:ext cx="4791075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g2119bc87fc8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4352925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119bc87fc8_0_25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6106125" y="2862425"/>
            <a:ext cx="426720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2119bc87fc8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5443500" cy="386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119bc87fc8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5425" y="2376725"/>
            <a:ext cx="5443500" cy="39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g2119bc87fc8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5115525" cy="37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119bc87fc8_0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2000" y="2444825"/>
            <a:ext cx="5377425" cy="38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g2119bc87fc8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9013" y="1581150"/>
            <a:ext cx="513397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g2119bc87fc8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5734050" cy="44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2119bc87fc8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0025" y="1989225"/>
            <a:ext cx="5734050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g2119bc87fc8_0_45"/>
          <p:cNvPicPr preferRelativeResize="0"/>
          <p:nvPr/>
        </p:nvPicPr>
        <p:blipFill rotWithShape="1">
          <a:blip r:embed="rId3">
            <a:alphaModFix/>
          </a:blip>
          <a:srcRect b="10251" l="47672" r="17236" t="25430"/>
          <a:stretch/>
        </p:blipFill>
        <p:spPr>
          <a:xfrm>
            <a:off x="152400" y="152400"/>
            <a:ext cx="4667250" cy="4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119bc87fc8_0_45"/>
          <p:cNvPicPr preferRelativeResize="0"/>
          <p:nvPr/>
        </p:nvPicPr>
        <p:blipFill rotWithShape="1">
          <a:blip r:embed="rId4">
            <a:alphaModFix/>
          </a:blip>
          <a:srcRect b="6480" l="35775" r="23922" t="17709"/>
          <a:stretch/>
        </p:blipFill>
        <p:spPr>
          <a:xfrm>
            <a:off x="6622975" y="1604200"/>
            <a:ext cx="4369400" cy="46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2119bc87fc8_0_49"/>
          <p:cNvPicPr preferRelativeResize="0"/>
          <p:nvPr/>
        </p:nvPicPr>
        <p:blipFill rotWithShape="1">
          <a:blip r:embed="rId3">
            <a:alphaModFix/>
          </a:blip>
          <a:srcRect b="7832" l="41197" r="20762" t="19296"/>
          <a:stretch/>
        </p:blipFill>
        <p:spPr>
          <a:xfrm>
            <a:off x="152400" y="152400"/>
            <a:ext cx="3998500" cy="43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119bc87fc8_0_49"/>
          <p:cNvPicPr preferRelativeResize="0"/>
          <p:nvPr/>
        </p:nvPicPr>
        <p:blipFill rotWithShape="1">
          <a:blip r:embed="rId4">
            <a:alphaModFix/>
          </a:blip>
          <a:srcRect b="9472" l="42186" r="26268" t="26518"/>
          <a:stretch/>
        </p:blipFill>
        <p:spPr>
          <a:xfrm>
            <a:off x="1893950" y="1490663"/>
            <a:ext cx="3390900" cy="38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2119bc87fc8_0_49"/>
          <p:cNvPicPr preferRelativeResize="0"/>
          <p:nvPr/>
        </p:nvPicPr>
        <p:blipFill rotWithShape="1">
          <a:blip r:embed="rId5">
            <a:alphaModFix/>
          </a:blip>
          <a:srcRect b="4402" l="36711" r="23153" t="16832"/>
          <a:stretch/>
        </p:blipFill>
        <p:spPr>
          <a:xfrm>
            <a:off x="3344775" y="2362225"/>
            <a:ext cx="3219450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2119bc87fc8_0_49"/>
          <p:cNvPicPr preferRelativeResize="0"/>
          <p:nvPr/>
        </p:nvPicPr>
        <p:blipFill rotWithShape="1">
          <a:blip r:embed="rId6">
            <a:alphaModFix/>
          </a:blip>
          <a:srcRect b="3752" l="34885" r="20428" t="16894"/>
          <a:stretch/>
        </p:blipFill>
        <p:spPr>
          <a:xfrm>
            <a:off x="5622250" y="603100"/>
            <a:ext cx="3998500" cy="39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2119bc87fc8_0_49"/>
          <p:cNvPicPr preferRelativeResize="0"/>
          <p:nvPr/>
        </p:nvPicPr>
        <p:blipFill rotWithShape="1">
          <a:blip r:embed="rId7">
            <a:alphaModFix/>
          </a:blip>
          <a:srcRect b="4473" l="37779" r="24329" t="15927"/>
          <a:stretch/>
        </p:blipFill>
        <p:spPr>
          <a:xfrm>
            <a:off x="8650925" y="2165700"/>
            <a:ext cx="2931975" cy="34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18f9668dd_0_0"/>
          <p:cNvSpPr/>
          <p:nvPr/>
        </p:nvSpPr>
        <p:spPr>
          <a:xfrm>
            <a:off x="1145900" y="852100"/>
            <a:ext cx="514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2c18f9668dd_0_0"/>
          <p:cNvSpPr txBox="1"/>
          <p:nvPr/>
        </p:nvSpPr>
        <p:spPr>
          <a:xfrm>
            <a:off x="1053075" y="4172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  <a:r>
              <a:rPr b="0" i="0" lang="es-CO" sz="48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2c18f9668dd_0_0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9" name="Google Shape;129;g2c18f9668dd_0_0"/>
          <p:cNvSpPr txBox="1"/>
          <p:nvPr/>
        </p:nvSpPr>
        <p:spPr>
          <a:xfrm>
            <a:off x="973950" y="1655850"/>
            <a:ext cx="102441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 una plataforma centralizada que permita a los turistas acceder fácilmente a información actualizada sobre destinos, servicios y actividades turísticas en Bogotá.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Optimizar el sistema de reservas integrando alojamientos y actividades en un solo entorno digital.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Automatizar procesos administrativos clave, como la gestión de pagos, la facturación y el control de disponibilidad de recursos.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g2119bc87fc8_0_53"/>
          <p:cNvPicPr preferRelativeResize="0"/>
          <p:nvPr/>
        </p:nvPicPr>
        <p:blipFill rotWithShape="1">
          <a:blip r:embed="rId3">
            <a:alphaModFix/>
          </a:blip>
          <a:srcRect b="7832" l="41197" r="20762" t="19296"/>
          <a:stretch/>
        </p:blipFill>
        <p:spPr>
          <a:xfrm>
            <a:off x="2037350" y="593575"/>
            <a:ext cx="38004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2119bc87fc8_0_53"/>
          <p:cNvPicPr preferRelativeResize="0"/>
          <p:nvPr/>
        </p:nvPicPr>
        <p:blipFill rotWithShape="1">
          <a:blip r:embed="rId4">
            <a:alphaModFix/>
          </a:blip>
          <a:srcRect b="7529" l="42247" r="25297" t="22543"/>
          <a:stretch/>
        </p:blipFill>
        <p:spPr>
          <a:xfrm>
            <a:off x="6299050" y="1808750"/>
            <a:ext cx="3686175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2119bc87fc8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8975" y="839438"/>
            <a:ext cx="573405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g211f569fe1e_0_52"/>
          <p:cNvPicPr preferRelativeResize="0"/>
          <p:nvPr/>
        </p:nvPicPr>
        <p:blipFill rotWithShape="1">
          <a:blip r:embed="rId3">
            <a:alphaModFix/>
          </a:blip>
          <a:srcRect b="8171" l="42525" r="20264" t="19252"/>
          <a:stretch/>
        </p:blipFill>
        <p:spPr>
          <a:xfrm>
            <a:off x="385000" y="224600"/>
            <a:ext cx="4829175" cy="53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211f569fe1e_0_52"/>
          <p:cNvPicPr preferRelativeResize="0"/>
          <p:nvPr/>
        </p:nvPicPr>
        <p:blipFill rotWithShape="1">
          <a:blip r:embed="rId4">
            <a:alphaModFix/>
          </a:blip>
          <a:srcRect b="4045" l="39369" r="22259" t="26921"/>
          <a:stretch/>
        </p:blipFill>
        <p:spPr>
          <a:xfrm>
            <a:off x="6228350" y="1243013"/>
            <a:ext cx="432435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211f569fe1e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5734050" cy="46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211f569fe1e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9850" y="178870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g211f569fe1e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5734050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211f569fe1e_0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0100" y="1868900"/>
            <a:ext cx="573405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g211f569fe1e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8975" y="10858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g211f569fe1e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8975" y="10858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g211f569fe1e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5734050" cy="46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211f569fe1e_0_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9925" y="1848850"/>
            <a:ext cx="57340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g211f569fe1e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8975" y="10858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211f569fe1e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211f569fe1e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9325" y="2001275"/>
            <a:ext cx="573405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18f9668dd_0_22"/>
          <p:cNvSpPr/>
          <p:nvPr/>
        </p:nvSpPr>
        <p:spPr>
          <a:xfrm>
            <a:off x="1239725" y="2408375"/>
            <a:ext cx="46818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2c18f9668dd_0_22"/>
          <p:cNvSpPr txBox="1"/>
          <p:nvPr/>
        </p:nvSpPr>
        <p:spPr>
          <a:xfrm>
            <a:off x="1145900" y="19824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Pregunta problema</a:t>
            </a:r>
            <a:endParaRPr b="0" i="0" sz="4800" u="none" cap="none" strike="noStrike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g2c18f9668dd_0_22"/>
          <p:cNvSpPr txBox="1"/>
          <p:nvPr/>
        </p:nvSpPr>
        <p:spPr>
          <a:xfrm>
            <a:off x="1145900" y="3275625"/>
            <a:ext cx="9919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22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¿Cómo podemos diseñar y ejecutar experiencias turísticas únicas y memorables en Bogotá, que resaltan la diversidad cultural, natural y gastronómica de nuestra ciudad , atrayendo tanto a turistas nacionales y contribuyendo al desarrollo económico y social de las comunidades locales?</a:t>
            </a:r>
            <a:endParaRPr b="0" i="0" sz="22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g211f569fe1e_0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8025" y="2017300"/>
            <a:ext cx="5734050" cy="46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211f569fe1e_0_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211f569fe1e_0_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11f569fe1e_0_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7925" y="2117550"/>
            <a:ext cx="573405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g211f569fe1e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600" y="204550"/>
            <a:ext cx="573405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211f569fe1e_0_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9225" y="1896975"/>
            <a:ext cx="57340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119b957dd8_0_2"/>
          <p:cNvSpPr/>
          <p:nvPr/>
        </p:nvSpPr>
        <p:spPr>
          <a:xfrm>
            <a:off x="642300" y="509600"/>
            <a:ext cx="4578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g2119b957dd8_0_2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 Técnica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" name="Google Shape;499;g2119b957dd8_0_2"/>
          <p:cNvSpPr txBox="1"/>
          <p:nvPr/>
        </p:nvSpPr>
        <p:spPr>
          <a:xfrm>
            <a:off x="4021350" y="2869800"/>
            <a:ext cx="41493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lang="es-CO" sz="5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Ficha Tecnica</a:t>
            </a:r>
            <a:endParaRPr sz="5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t/>
            </a:r>
            <a:endParaRPr sz="5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t/>
            </a:r>
            <a:endParaRPr b="0" i="0" sz="5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119b957dd8_0_14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2119b957dd8_0_14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caso de uso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6" name="Google Shape;506;g2119b957dd8_0_14" title="casos de uso infinity horizon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4100" y="948925"/>
            <a:ext cx="7583811" cy="569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11f569fe1e_0_165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g211f569fe1e_0_165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3" name="Google Shape;513;g211f569fe1e_0_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300" y="1542828"/>
            <a:ext cx="3497175" cy="37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211f569fe1e_0_1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2500" y="1354700"/>
            <a:ext cx="3497175" cy="414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11f569fe1e_0_1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22700" y="1395625"/>
            <a:ext cx="3497175" cy="406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11f569fe1e_0_223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g211f569fe1e_0_223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2" name="Google Shape;522;g211f569fe1e_0_2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852" y="1441190"/>
            <a:ext cx="3497175" cy="3975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211f569fe1e_0_2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7412" y="1364538"/>
            <a:ext cx="3497175" cy="41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211f569fe1e_0_2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04948" y="1504987"/>
            <a:ext cx="3497175" cy="384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11f569fe1e_0_231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g211f569fe1e_0_231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1" name="Google Shape;531;g211f569fe1e_0_2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300" y="1542825"/>
            <a:ext cx="3347143" cy="37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211f569fe1e_0_2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2426" y="1563375"/>
            <a:ext cx="3347150" cy="373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211f569fe1e_0_2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02550" y="1569475"/>
            <a:ext cx="3347150" cy="371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11f569fe1e_0_239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211f569fe1e_0_239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0" name="Google Shape;540;g211f569fe1e_0_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300" y="1445775"/>
            <a:ext cx="3497175" cy="396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211f569fe1e_0_2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7413" y="1552325"/>
            <a:ext cx="3497175" cy="375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211f569fe1e_0_2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52561" y="1552325"/>
            <a:ext cx="3332716" cy="37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11f569fe1e_0_304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g211f569fe1e_0_304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Caso de uso extendido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9" name="Google Shape;549;g211f569fe1e_0_304"/>
          <p:cNvSpPr txBox="1"/>
          <p:nvPr/>
        </p:nvSpPr>
        <p:spPr>
          <a:xfrm>
            <a:off x="4972350" y="2690250"/>
            <a:ext cx="2247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Casos de uso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18f9668dd_2_11"/>
          <p:cNvSpPr/>
          <p:nvPr/>
        </p:nvSpPr>
        <p:spPr>
          <a:xfrm>
            <a:off x="1239725" y="2408375"/>
            <a:ext cx="7002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c18f9668dd_2_11"/>
          <p:cNvSpPr txBox="1"/>
          <p:nvPr/>
        </p:nvSpPr>
        <p:spPr>
          <a:xfrm>
            <a:off x="1145900" y="19824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Planteamiento del problema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g2c18f9668dd_2_11"/>
          <p:cNvSpPr txBox="1"/>
          <p:nvPr/>
        </p:nvSpPr>
        <p:spPr>
          <a:xfrm>
            <a:off x="1145900" y="3275625"/>
            <a:ext cx="9919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Falta de eficiencia y organización en la gestión turística en Bogotá.</a:t>
            </a:r>
            <a:endParaRPr sz="2200">
              <a:solidFill>
                <a:srgbClr val="22222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CO" sz="22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 sector turístico enfrenta desafíos significativos en la coordinación de servicios y procesos administrativos. Incluyendo las reservas de alojamiento , actividades, etc. Muchos viajeros encuentran difícil acceder a información precisa y actualizada, mientras que los operadores turísticos locales luchan por gestionar eficazmente sus recursos y destacar en un mercado competitivo.</a:t>
            </a:r>
            <a:endParaRPr sz="22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2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119b957dd8_0_19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g2119b957dd8_0_19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entidad relación  MER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6" name="Google Shape;556;g2119b957dd8_0_19" title="MER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138" y="1078925"/>
            <a:ext cx="101822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119b957dd8_0_38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2119b957dd8_0_38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relacional MR 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3" name="Google Shape;563;g2119b957dd8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313" y="1449850"/>
            <a:ext cx="11619374" cy="498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119b957dd8_0_24"/>
          <p:cNvSpPr/>
          <p:nvPr/>
        </p:nvSpPr>
        <p:spPr>
          <a:xfrm>
            <a:off x="642300" y="509600"/>
            <a:ext cx="8484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g2119b957dd8_0_24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Normalizaciones 1FN, 2FN y 3FN 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0" name="Google Shape;570;g2119b957dd8_0_24"/>
          <p:cNvPicPr preferRelativeResize="0"/>
          <p:nvPr/>
        </p:nvPicPr>
        <p:blipFill rotWithShape="1">
          <a:blip r:embed="rId4">
            <a:alphaModFix/>
          </a:blip>
          <a:srcRect b="8572" l="-455" r="9446" t="30758"/>
          <a:stretch/>
        </p:blipFill>
        <p:spPr>
          <a:xfrm>
            <a:off x="429925" y="1395825"/>
            <a:ext cx="10585277" cy="406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g211bfc7369a_0_1"/>
          <p:cNvPicPr preferRelativeResize="0"/>
          <p:nvPr/>
        </p:nvPicPr>
        <p:blipFill rotWithShape="1">
          <a:blip r:embed="rId4">
            <a:alphaModFix/>
          </a:blip>
          <a:srcRect b="21973" l="2923" r="35666" t="24744"/>
          <a:stretch/>
        </p:blipFill>
        <p:spPr>
          <a:xfrm>
            <a:off x="501750" y="606775"/>
            <a:ext cx="7154227" cy="349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211bfc7369a_0_1"/>
          <p:cNvPicPr preferRelativeResize="0"/>
          <p:nvPr/>
        </p:nvPicPr>
        <p:blipFill rotWithShape="1">
          <a:blip r:embed="rId5">
            <a:alphaModFix/>
          </a:blip>
          <a:srcRect b="8020" l="3372" r="19275" t="25308"/>
          <a:stretch/>
        </p:blipFill>
        <p:spPr>
          <a:xfrm>
            <a:off x="4550100" y="2339275"/>
            <a:ext cx="6831101" cy="33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211bfc7369a_0_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211bfc7369a_0_1"/>
          <p:cNvSpPr txBox="1"/>
          <p:nvPr/>
        </p:nvSpPr>
        <p:spPr>
          <a:xfrm>
            <a:off x="438900" y="4762900"/>
            <a:ext cx="406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NORMALIZACION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119b957dd8_0_29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g2119b957dd8_0_29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5" name="Google Shape;585;g2119b957dd8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850" y="1811200"/>
            <a:ext cx="4687800" cy="45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2119b957dd8_0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8600" y="509600"/>
            <a:ext cx="4175150" cy="61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11f569fe1e_0_316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g211f569fe1e_0_316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3" name="Google Shape;593;g211f569fe1e_0_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050" y="1060542"/>
            <a:ext cx="3938325" cy="578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211f569fe1e_0_3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31500" y="1082800"/>
            <a:ext cx="3938325" cy="57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11f569fe1e_0_326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g211f569fe1e_0_326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1" name="Google Shape;601;g211f569fe1e_0_3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925" y="1168000"/>
            <a:ext cx="3938325" cy="568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211f569fe1e_0_3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90325" y="1126450"/>
            <a:ext cx="3938325" cy="577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11f569fe1e_0_336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g211f569fe1e_0_336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Diccionario de datos 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9" name="Google Shape;609;g211f569fe1e_0_3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2463" y="1449683"/>
            <a:ext cx="6627075" cy="29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211f569fe1e_0_336"/>
          <p:cNvSpPr txBox="1"/>
          <p:nvPr/>
        </p:nvSpPr>
        <p:spPr>
          <a:xfrm>
            <a:off x="4470750" y="4763500"/>
            <a:ext cx="3250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Diccionario de Datos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119b957dd8_0_43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g2119b957dd8_0_43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clases  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7" name="Google Shape;617;g2119b957dd8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1275" y="988825"/>
            <a:ext cx="8192717" cy="5696498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2119b957dd8_0_43"/>
          <p:cNvSpPr txBox="1"/>
          <p:nvPr/>
        </p:nvSpPr>
        <p:spPr>
          <a:xfrm>
            <a:off x="324250" y="10943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u="sng">
                <a:solidFill>
                  <a:schemeClr val="hlink"/>
                </a:solidFill>
                <a:hlinkClick r:id="rId5"/>
              </a:rPr>
              <a:t>https://drive.google.com/drive/folders/1_KVF5spLsaUfolf56Q8GWCtdxZ4DMXYL?usp=drive_link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119b957dd8_0_52"/>
          <p:cNvSpPr/>
          <p:nvPr/>
        </p:nvSpPr>
        <p:spPr>
          <a:xfrm>
            <a:off x="642300" y="509600"/>
            <a:ext cx="59463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g2119b957dd8_0_52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despliegue    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5" name="Google Shape;625;g2119b957dd8_0_52" title="Deployment Diagram1.jp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775" y="1952625"/>
            <a:ext cx="1045845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/>
          <p:nvPr/>
        </p:nvSpPr>
        <p:spPr>
          <a:xfrm>
            <a:off x="1236600" y="1485200"/>
            <a:ext cx="5304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 txBox="1"/>
          <p:nvPr/>
        </p:nvSpPr>
        <p:spPr>
          <a:xfrm>
            <a:off x="1145900" y="10592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 del Proyecto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1145900" y="2456000"/>
            <a:ext cx="102039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 alcance de este proyecto está planeado para ser reconocido por una gran magnitud de público y  generar un mayor  actividad en el aplicativo. Se planea integrar toda clase de sitios turísticos (hotelería, turismo, gastronomía, etc) que se encuentren disponibles en la capital.</a:t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c18f9668dd_3_53"/>
          <p:cNvSpPr/>
          <p:nvPr/>
        </p:nvSpPr>
        <p:spPr>
          <a:xfrm>
            <a:off x="942500" y="509600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2c18f9668dd_3_53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Controles de Versiones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2" name="Google Shape;632;g2c18f9668dd_3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3650" y="1244338"/>
            <a:ext cx="2060675" cy="12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2c18f9668dd_3_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775" y="2911025"/>
            <a:ext cx="5349748" cy="27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2c18f9668dd_3_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4274" y="2869312"/>
            <a:ext cx="5349700" cy="2788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f53331d5d0_1_0"/>
          <p:cNvSpPr/>
          <p:nvPr/>
        </p:nvSpPr>
        <p:spPr>
          <a:xfrm>
            <a:off x="1040075" y="749125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g1f53331d5d0_1_0"/>
          <p:cNvSpPr txBox="1"/>
          <p:nvPr/>
        </p:nvSpPr>
        <p:spPr>
          <a:xfrm>
            <a:off x="558950" y="283900"/>
            <a:ext cx="82155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al repositorio I.H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g1f53331d5d0_1_0"/>
          <p:cNvSpPr txBox="1"/>
          <p:nvPr/>
        </p:nvSpPr>
        <p:spPr>
          <a:xfrm>
            <a:off x="2214600" y="3091800"/>
            <a:ext cx="77628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b="0" i="0" lang="es-CO" sz="255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https://github.com/LOPEZ2709/INFINITYHORIZONS</a:t>
            </a:r>
            <a:endParaRPr b="0" i="0" sz="4300" u="sng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07f3d4b34_0_0"/>
          <p:cNvSpPr txBox="1"/>
          <p:nvPr/>
        </p:nvSpPr>
        <p:spPr>
          <a:xfrm>
            <a:off x="1118255" y="2263125"/>
            <a:ext cx="995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s-CO" sz="7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Trimestre III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49" name="Google Shape;649;g3007f3d4b34_0_0"/>
          <p:cNvCxnSpPr/>
          <p:nvPr/>
        </p:nvCxnSpPr>
        <p:spPr>
          <a:xfrm>
            <a:off x="2464150" y="3260825"/>
            <a:ext cx="7350900" cy="462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0" name="Google Shape;650;g3007f3d4b34_0_0"/>
          <p:cNvSpPr txBox="1"/>
          <p:nvPr/>
        </p:nvSpPr>
        <p:spPr>
          <a:xfrm>
            <a:off x="3604053" y="3463725"/>
            <a:ext cx="498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d3a3f349be_0_0"/>
          <p:cNvSpPr/>
          <p:nvPr/>
        </p:nvSpPr>
        <p:spPr>
          <a:xfrm>
            <a:off x="444175" y="446400"/>
            <a:ext cx="39588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g2d3a3f349be_0_0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657" name="Google Shape;657;g2d3a3f349be_0_0"/>
          <p:cNvSpPr txBox="1"/>
          <p:nvPr/>
        </p:nvSpPr>
        <p:spPr>
          <a:xfrm>
            <a:off x="973950" y="1655850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8" name="Google Shape;658;g2d3a3f349be_0_0"/>
          <p:cNvSpPr txBox="1"/>
          <p:nvPr/>
        </p:nvSpPr>
        <p:spPr>
          <a:xfrm>
            <a:off x="326772" y="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3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relacional 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9" name="Google Shape;659;g2d3a3f349be_0_0"/>
          <p:cNvPicPr preferRelativeResize="0"/>
          <p:nvPr/>
        </p:nvPicPr>
        <p:blipFill rotWithShape="1">
          <a:blip r:embed="rId4">
            <a:alphaModFix/>
          </a:blip>
          <a:srcRect b="0" l="900" r="0" t="0"/>
          <a:stretch/>
        </p:blipFill>
        <p:spPr>
          <a:xfrm>
            <a:off x="882425" y="1242675"/>
            <a:ext cx="10522375" cy="52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d3a3f349be_0_9"/>
          <p:cNvSpPr/>
          <p:nvPr/>
        </p:nvSpPr>
        <p:spPr>
          <a:xfrm>
            <a:off x="420925" y="676500"/>
            <a:ext cx="63441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g2d3a3f349be_0_9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666" name="Google Shape;666;g2d3a3f349be_0_9"/>
          <p:cNvSpPr txBox="1"/>
          <p:nvPr/>
        </p:nvSpPr>
        <p:spPr>
          <a:xfrm>
            <a:off x="973950" y="1672575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7" name="Google Shape;667;g2d3a3f349be_0_9"/>
          <p:cNvSpPr txBox="1"/>
          <p:nvPr/>
        </p:nvSpPr>
        <p:spPr>
          <a:xfrm>
            <a:off x="257022" y="2301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3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Script del modelo  relacional 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8" name="Google Shape;668;g2d3a3f349be_0_9"/>
          <p:cNvPicPr preferRelativeResize="0"/>
          <p:nvPr/>
        </p:nvPicPr>
        <p:blipFill rotWithShape="1">
          <a:blip r:embed="rId4">
            <a:alphaModFix/>
          </a:blip>
          <a:srcRect b="0" l="0" r="51364" t="0"/>
          <a:stretch/>
        </p:blipFill>
        <p:spPr>
          <a:xfrm>
            <a:off x="687100" y="1121550"/>
            <a:ext cx="3671800" cy="38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2d3a3f349be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25425" y="3386175"/>
            <a:ext cx="3671801" cy="3376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g2d3a3f349be_0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8026" y="2238725"/>
            <a:ext cx="3503601" cy="27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2d3a3f349be_0_9"/>
          <p:cNvSpPr txBox="1"/>
          <p:nvPr/>
        </p:nvSpPr>
        <p:spPr>
          <a:xfrm>
            <a:off x="6648775" y="1157025"/>
            <a:ext cx="4266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https://github.com/LOPEZ2709/INFINITE-HORIZONS/blob/main/BASE%20DE%20DATOS/infiniteh.sql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007f3d4b34_0_44"/>
          <p:cNvSpPr/>
          <p:nvPr/>
        </p:nvSpPr>
        <p:spPr>
          <a:xfrm>
            <a:off x="553100" y="666125"/>
            <a:ext cx="51891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g3007f3d4b34_0_44"/>
          <p:cNvSpPr txBox="1"/>
          <p:nvPr/>
        </p:nvSpPr>
        <p:spPr>
          <a:xfrm>
            <a:off x="471900" y="2197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3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Sentencias DML(SQL)</a:t>
            </a:r>
            <a:r>
              <a:rPr b="0" i="0" lang="es-CO" sz="4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g3007f3d4b34_0_44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679" name="Google Shape;679;g3007f3d4b34_0_44"/>
          <p:cNvSpPr txBox="1"/>
          <p:nvPr/>
        </p:nvSpPr>
        <p:spPr>
          <a:xfrm>
            <a:off x="973950" y="1655850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0" name="Google Shape;680;g3007f3d4b34_0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900" y="1163525"/>
            <a:ext cx="6229550" cy="34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3007f3d4b34_0_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5125" y="2994900"/>
            <a:ext cx="6278950" cy="3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g3007f3d4b34_0_44"/>
          <p:cNvSpPr txBox="1"/>
          <p:nvPr/>
        </p:nvSpPr>
        <p:spPr>
          <a:xfrm>
            <a:off x="7532175" y="666125"/>
            <a:ext cx="36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g3007f3d4b34_0_44"/>
          <p:cNvSpPr txBox="1"/>
          <p:nvPr/>
        </p:nvSpPr>
        <p:spPr>
          <a:xfrm>
            <a:off x="7202025" y="1104250"/>
            <a:ext cx="367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https://drive.google.com/drive/folders/1b_-8grGQoBlYC6nR46nAN05JRLsfFkVh?usp=sharing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d31575b194_0_51"/>
          <p:cNvSpPr/>
          <p:nvPr/>
        </p:nvSpPr>
        <p:spPr>
          <a:xfrm>
            <a:off x="553100" y="666125"/>
            <a:ext cx="51891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g2d31575b194_0_51"/>
          <p:cNvSpPr txBox="1"/>
          <p:nvPr/>
        </p:nvSpPr>
        <p:spPr>
          <a:xfrm>
            <a:off x="471900" y="2197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3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Procedimientos y funciones (SQL)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g2d31575b194_0_51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691" name="Google Shape;691;g2d31575b194_0_51"/>
          <p:cNvSpPr txBox="1"/>
          <p:nvPr/>
        </p:nvSpPr>
        <p:spPr>
          <a:xfrm>
            <a:off x="973950" y="1655850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2" name="Google Shape;692;g2d31575b194_0_51"/>
          <p:cNvSpPr txBox="1"/>
          <p:nvPr/>
        </p:nvSpPr>
        <p:spPr>
          <a:xfrm>
            <a:off x="7532175" y="666125"/>
            <a:ext cx="36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3" name="Google Shape;693;g2d31575b194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050" y="1655850"/>
            <a:ext cx="82486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2d31575b194_0_51"/>
          <p:cNvPicPr preferRelativeResize="0"/>
          <p:nvPr/>
        </p:nvPicPr>
        <p:blipFill rotWithShape="1">
          <a:blip r:embed="rId5">
            <a:alphaModFix/>
          </a:blip>
          <a:srcRect b="47248" l="14510" r="36167" t="29893"/>
          <a:stretch/>
        </p:blipFill>
        <p:spPr>
          <a:xfrm>
            <a:off x="973950" y="4332375"/>
            <a:ext cx="8049202" cy="18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007f3d4b34_0_64"/>
          <p:cNvSpPr/>
          <p:nvPr/>
        </p:nvSpPr>
        <p:spPr>
          <a:xfrm>
            <a:off x="553100" y="666125"/>
            <a:ext cx="82344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g3007f3d4b34_0_64"/>
          <p:cNvSpPr txBox="1"/>
          <p:nvPr/>
        </p:nvSpPr>
        <p:spPr>
          <a:xfrm>
            <a:off x="553100" y="2197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3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Password o contraseña(encriptación)</a:t>
            </a:r>
            <a:r>
              <a:rPr b="0" i="0" lang="es-CO" sz="4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g3007f3d4b34_0_64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02" name="Google Shape;702;g3007f3d4b34_0_64"/>
          <p:cNvSpPr txBox="1"/>
          <p:nvPr/>
        </p:nvSpPr>
        <p:spPr>
          <a:xfrm>
            <a:off x="973950" y="1655850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3" name="Google Shape;703;g3007f3d4b34_0_64"/>
          <p:cNvSpPr txBox="1"/>
          <p:nvPr/>
        </p:nvSpPr>
        <p:spPr>
          <a:xfrm>
            <a:off x="7532175" y="666125"/>
            <a:ext cx="36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3007f3d4b34_0_64"/>
          <p:cNvSpPr txBox="1"/>
          <p:nvPr/>
        </p:nvSpPr>
        <p:spPr>
          <a:xfrm>
            <a:off x="12862800" y="3452250"/>
            <a:ext cx="36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5" name="Google Shape;705;g3007f3d4b34_0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685750"/>
            <a:ext cx="11887200" cy="829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007f3d4b34_0_79"/>
          <p:cNvSpPr/>
          <p:nvPr/>
        </p:nvSpPr>
        <p:spPr>
          <a:xfrm>
            <a:off x="553100" y="666125"/>
            <a:ext cx="95163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g3007f3d4b34_0_79"/>
          <p:cNvSpPr txBox="1"/>
          <p:nvPr/>
        </p:nvSpPr>
        <p:spPr>
          <a:xfrm>
            <a:off x="380075" y="300425"/>
            <a:ext cx="10686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35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Prototipo (Html - Css) FrontEnd Framework (Bootstrap)</a:t>
            </a:r>
            <a:r>
              <a:rPr b="0" i="0" lang="es-CO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t/>
            </a:r>
            <a:endParaRPr b="0" i="0" sz="4600" u="none" cap="none" strike="noStrike">
              <a:solidFill>
                <a:srgbClr val="38AA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12" name="Google Shape;712;g3007f3d4b34_0_79"/>
          <p:cNvSpPr txBox="1"/>
          <p:nvPr/>
        </p:nvSpPr>
        <p:spPr>
          <a:xfrm>
            <a:off x="601025" y="350550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3" name="Google Shape;713;g3007f3d4b34_0_79"/>
          <p:cNvSpPr txBox="1"/>
          <p:nvPr/>
        </p:nvSpPr>
        <p:spPr>
          <a:xfrm>
            <a:off x="12704750" y="3452250"/>
            <a:ext cx="36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4" name="Google Shape;714;g3007f3d4b34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075" y="1296750"/>
            <a:ext cx="5641057" cy="27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3007f3d4b34_0_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3532" y="1129325"/>
            <a:ext cx="5866068" cy="287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3007f3d4b34_0_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4457" y="3658410"/>
            <a:ext cx="5243111" cy="255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g3007f3d4b34_0_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1418" y="3658410"/>
            <a:ext cx="5224111" cy="255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d31575b194_0_2"/>
          <p:cNvSpPr/>
          <p:nvPr/>
        </p:nvSpPr>
        <p:spPr>
          <a:xfrm>
            <a:off x="553100" y="666125"/>
            <a:ext cx="58167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g2d31575b194_0_2"/>
          <p:cNvSpPr txBox="1"/>
          <p:nvPr/>
        </p:nvSpPr>
        <p:spPr>
          <a:xfrm>
            <a:off x="657700" y="219725"/>
            <a:ext cx="8397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3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Prototipo (Html - Css)</a:t>
            </a:r>
            <a:r>
              <a:rPr b="0" i="0" lang="es-CO" sz="4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2d31575b194_0_2"/>
          <p:cNvSpPr txBox="1"/>
          <p:nvPr/>
        </p:nvSpPr>
        <p:spPr>
          <a:xfrm>
            <a:off x="973950" y="1655850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5" name="Google Shape;725;g2d31575b194_0_2"/>
          <p:cNvSpPr txBox="1"/>
          <p:nvPr/>
        </p:nvSpPr>
        <p:spPr>
          <a:xfrm>
            <a:off x="12704750" y="3452250"/>
            <a:ext cx="36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Google Shape;726;g2d31575b194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375" y="1021625"/>
            <a:ext cx="6324148" cy="30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g2d31575b194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1024" y="1655850"/>
            <a:ext cx="6032200" cy="291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g2d31575b194_0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700" y="3643775"/>
            <a:ext cx="5153977" cy="24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2d31575b194_0_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03751" y="4067850"/>
            <a:ext cx="5467923" cy="26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18f9668dd_2_5"/>
          <p:cNvSpPr/>
          <p:nvPr/>
        </p:nvSpPr>
        <p:spPr>
          <a:xfrm>
            <a:off x="1249826" y="2421575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c18f9668dd_2_5"/>
          <p:cNvSpPr txBox="1"/>
          <p:nvPr/>
        </p:nvSpPr>
        <p:spPr>
          <a:xfrm>
            <a:off x="1144325" y="19998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Justificación 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g2c18f9668dd_2_5"/>
          <p:cNvSpPr txBox="1"/>
          <p:nvPr/>
        </p:nvSpPr>
        <p:spPr>
          <a:xfrm>
            <a:off x="850850" y="3177425"/>
            <a:ext cx="10244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 propósito de este proyecto consiste en solucionar la problemática de la falta de información, posibilitando a los usuarios descubrir y acceder de manera fácil a una amplia gama a sus intereses y ubicación, mejorando de esta forma su experiencia al planificar.</a:t>
            </a:r>
            <a:endParaRPr b="0"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d31575b194_0_14"/>
          <p:cNvSpPr/>
          <p:nvPr/>
        </p:nvSpPr>
        <p:spPr>
          <a:xfrm>
            <a:off x="553100" y="666125"/>
            <a:ext cx="58167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g2d31575b194_0_14"/>
          <p:cNvSpPr txBox="1"/>
          <p:nvPr/>
        </p:nvSpPr>
        <p:spPr>
          <a:xfrm>
            <a:off x="657700" y="219725"/>
            <a:ext cx="8397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3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Prototipo (Html - Css)</a:t>
            </a:r>
            <a:r>
              <a:rPr b="0" i="0" lang="es-CO" sz="4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2d31575b194_0_14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37" name="Google Shape;737;g2d31575b194_0_14"/>
          <p:cNvSpPr txBox="1"/>
          <p:nvPr/>
        </p:nvSpPr>
        <p:spPr>
          <a:xfrm>
            <a:off x="973950" y="1655850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8" name="Google Shape;738;g2d31575b194_0_14"/>
          <p:cNvSpPr txBox="1"/>
          <p:nvPr/>
        </p:nvSpPr>
        <p:spPr>
          <a:xfrm>
            <a:off x="12704750" y="3452250"/>
            <a:ext cx="36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g2d31575b194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011000"/>
            <a:ext cx="5802680" cy="277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g2d31575b194_0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2675" y="1189900"/>
            <a:ext cx="5747006" cy="27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g2d31575b194_0_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6625" y="3676075"/>
            <a:ext cx="5409427" cy="25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g2d31575b194_0_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06052" y="3961000"/>
            <a:ext cx="5331457" cy="259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d31575b194_0_27"/>
          <p:cNvSpPr/>
          <p:nvPr/>
        </p:nvSpPr>
        <p:spPr>
          <a:xfrm>
            <a:off x="553100" y="666125"/>
            <a:ext cx="5816700" cy="23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g2d31575b194_0_27"/>
          <p:cNvSpPr txBox="1"/>
          <p:nvPr/>
        </p:nvSpPr>
        <p:spPr>
          <a:xfrm>
            <a:off x="657700" y="219725"/>
            <a:ext cx="83973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3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Prototipo (Html - Css)</a:t>
            </a:r>
            <a:r>
              <a:rPr b="0" i="0" lang="es-CO" sz="4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g2d31575b194_0_27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50" name="Google Shape;750;g2d31575b194_0_27"/>
          <p:cNvSpPr txBox="1"/>
          <p:nvPr/>
        </p:nvSpPr>
        <p:spPr>
          <a:xfrm>
            <a:off x="973950" y="1655850"/>
            <a:ext cx="1024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1" name="Google Shape;751;g2d31575b194_0_27"/>
          <p:cNvSpPr txBox="1"/>
          <p:nvPr/>
        </p:nvSpPr>
        <p:spPr>
          <a:xfrm>
            <a:off x="12704750" y="3452250"/>
            <a:ext cx="36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2" name="Google Shape;752;g2d31575b194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550" y="1091900"/>
            <a:ext cx="5727558" cy="27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2d31575b194_0_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20150" y="1908300"/>
            <a:ext cx="5588033" cy="26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2d31575b194_0_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8525" y="3863000"/>
            <a:ext cx="44958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007f3d4b34_0_104"/>
          <p:cNvSpPr/>
          <p:nvPr/>
        </p:nvSpPr>
        <p:spPr>
          <a:xfrm>
            <a:off x="942500" y="509600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g3007f3d4b34_0_104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Controles de Versiones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1" name="Google Shape;761;g3007f3d4b34_0_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3650" y="1244338"/>
            <a:ext cx="2060675" cy="12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g3007f3d4b34_0_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775" y="2911025"/>
            <a:ext cx="5349748" cy="27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g3007f3d4b34_0_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4274" y="2869312"/>
            <a:ext cx="5349700" cy="2788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d31575b194_0_65"/>
          <p:cNvSpPr/>
          <p:nvPr/>
        </p:nvSpPr>
        <p:spPr>
          <a:xfrm>
            <a:off x="1040075" y="749125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g2d31575b194_0_65"/>
          <p:cNvSpPr txBox="1"/>
          <p:nvPr/>
        </p:nvSpPr>
        <p:spPr>
          <a:xfrm>
            <a:off x="558950" y="283900"/>
            <a:ext cx="82155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al repositorio I.H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g2d31575b194_0_65"/>
          <p:cNvSpPr txBox="1"/>
          <p:nvPr/>
        </p:nvSpPr>
        <p:spPr>
          <a:xfrm>
            <a:off x="2214600" y="3091800"/>
            <a:ext cx="77628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b="0" i="0" lang="es-CO" sz="255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https://github.com/LOPEZ2709/INFINITYHORIZONS</a:t>
            </a:r>
            <a:endParaRPr b="0" i="0" sz="4300" u="sng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d6a3fad61d_0_0"/>
          <p:cNvSpPr txBox="1"/>
          <p:nvPr/>
        </p:nvSpPr>
        <p:spPr>
          <a:xfrm>
            <a:off x="1118255" y="2263125"/>
            <a:ext cx="995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s-CO" sz="7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Trimestre IV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78" name="Google Shape;778;g2d6a3fad61d_0_0"/>
          <p:cNvCxnSpPr/>
          <p:nvPr/>
        </p:nvCxnSpPr>
        <p:spPr>
          <a:xfrm>
            <a:off x="2464150" y="3260825"/>
            <a:ext cx="7350900" cy="462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9" name="Google Shape;779;g2d6a3fad61d_0_0"/>
          <p:cNvSpPr txBox="1"/>
          <p:nvPr/>
        </p:nvSpPr>
        <p:spPr>
          <a:xfrm>
            <a:off x="3604053" y="3463725"/>
            <a:ext cx="498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g2d6b82da6f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50" y="553450"/>
            <a:ext cx="7173502" cy="333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g2d6b82da6f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9972" y="3394250"/>
            <a:ext cx="7493724" cy="346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g2d6b82da6f8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252" y="115300"/>
            <a:ext cx="336232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g2d6b82da6f8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1887202" cy="5475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d6a3fad61d_0_18"/>
          <p:cNvSpPr/>
          <p:nvPr/>
        </p:nvSpPr>
        <p:spPr>
          <a:xfrm>
            <a:off x="942500" y="509600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g2d6a3fad61d_0_18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Controles de Versiones </a:t>
            </a:r>
            <a:endParaRPr b="0"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0" name="Google Shape;800;g2d6a3fad61d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3650" y="1244338"/>
            <a:ext cx="2060675" cy="12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g2d6a3fad61d_0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775" y="2911025"/>
            <a:ext cx="5349748" cy="27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g2d6a3fad61d_0_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4274" y="2869312"/>
            <a:ext cx="5349700" cy="2788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d6a3fad61d_0_7"/>
          <p:cNvSpPr/>
          <p:nvPr/>
        </p:nvSpPr>
        <p:spPr>
          <a:xfrm>
            <a:off x="1040075" y="749125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g2d6a3fad61d_0_7"/>
          <p:cNvSpPr txBox="1"/>
          <p:nvPr/>
        </p:nvSpPr>
        <p:spPr>
          <a:xfrm>
            <a:off x="558950" y="283900"/>
            <a:ext cx="82155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al repositorio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D.X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g2d6a3fad61d_0_7"/>
          <p:cNvSpPr txBox="1"/>
          <p:nvPr/>
        </p:nvSpPr>
        <p:spPr>
          <a:xfrm>
            <a:off x="2214600" y="3091800"/>
            <a:ext cx="77628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b="0" i="0" lang="es-CO" sz="255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https://github.com/LOPEZ2709/INFINITYHORIZONS</a:t>
            </a:r>
            <a:endParaRPr b="0" i="0" sz="4300" u="sng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dcb5de8a5e_0_8"/>
          <p:cNvSpPr txBox="1"/>
          <p:nvPr/>
        </p:nvSpPr>
        <p:spPr>
          <a:xfrm>
            <a:off x="1118255" y="2263125"/>
            <a:ext cx="995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s-CO" sz="7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Trimestre V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17" name="Google Shape;817;g2dcb5de8a5e_0_8"/>
          <p:cNvCxnSpPr/>
          <p:nvPr/>
        </p:nvCxnSpPr>
        <p:spPr>
          <a:xfrm>
            <a:off x="2464150" y="3260825"/>
            <a:ext cx="7350900" cy="462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8" name="Google Shape;818;g2dcb5de8a5e_0_8"/>
          <p:cNvSpPr txBox="1"/>
          <p:nvPr/>
        </p:nvSpPr>
        <p:spPr>
          <a:xfrm>
            <a:off x="3604053" y="3463725"/>
            <a:ext cx="498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cb5de8a5e_0_1"/>
          <p:cNvSpPr txBox="1"/>
          <p:nvPr/>
        </p:nvSpPr>
        <p:spPr>
          <a:xfrm>
            <a:off x="1118255" y="2263125"/>
            <a:ext cx="995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s-CO" sz="7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Trimestre I</a:t>
            </a:r>
            <a:r>
              <a:rPr lang="es-CO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 II</a:t>
            </a:r>
            <a:r>
              <a:rPr b="0" i="0" lang="es-CO" sz="7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4" name="Google Shape;164;g2dcb5de8a5e_0_1"/>
          <p:cNvCxnSpPr/>
          <p:nvPr/>
        </p:nvCxnSpPr>
        <p:spPr>
          <a:xfrm>
            <a:off x="2464150" y="3260825"/>
            <a:ext cx="7350900" cy="462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5" name="Google Shape;165;g2dcb5de8a5e_0_1"/>
          <p:cNvSpPr txBox="1"/>
          <p:nvPr/>
        </p:nvSpPr>
        <p:spPr>
          <a:xfrm>
            <a:off x="3604053" y="3463725"/>
            <a:ext cx="498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4e2b55df45_0_0"/>
          <p:cNvSpPr/>
          <p:nvPr/>
        </p:nvSpPr>
        <p:spPr>
          <a:xfrm>
            <a:off x="1040075" y="749125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g34e2b55df45_0_0"/>
          <p:cNvSpPr txBox="1"/>
          <p:nvPr/>
        </p:nvSpPr>
        <p:spPr>
          <a:xfrm>
            <a:off x="558950" y="283900"/>
            <a:ext cx="100470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Codificación Web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D.X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6" name="Google Shape;826;g34e2b55df4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600"/>
            <a:ext cx="5905775" cy="26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g34e2b55df4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250" y="3493025"/>
            <a:ext cx="6559196" cy="2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4e2b55df45_0_38"/>
          <p:cNvSpPr/>
          <p:nvPr/>
        </p:nvSpPr>
        <p:spPr>
          <a:xfrm>
            <a:off x="1040075" y="749125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g34e2b55df45_0_38"/>
          <p:cNvSpPr txBox="1"/>
          <p:nvPr/>
        </p:nvSpPr>
        <p:spPr>
          <a:xfrm>
            <a:off x="558950" y="283900"/>
            <a:ext cx="100470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Consumo API REST APP Móvil D.X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5" name="Google Shape;835;g34e2b55df45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600"/>
            <a:ext cx="7313652" cy="32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g34e2b55df45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7800" y="3229625"/>
            <a:ext cx="9944198" cy="36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4e2b55df45_0_4"/>
          <p:cNvSpPr/>
          <p:nvPr/>
        </p:nvSpPr>
        <p:spPr>
          <a:xfrm>
            <a:off x="1040075" y="749125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g34e2b55df45_0_4"/>
          <p:cNvSpPr txBox="1"/>
          <p:nvPr/>
        </p:nvSpPr>
        <p:spPr>
          <a:xfrm>
            <a:off x="558950" y="283900"/>
            <a:ext cx="82155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Documentación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API REST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D.X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g34e2b55df45_0_4"/>
          <p:cNvSpPr txBox="1"/>
          <p:nvPr/>
        </p:nvSpPr>
        <p:spPr>
          <a:xfrm>
            <a:off x="5774450" y="2781075"/>
            <a:ext cx="4383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100" u="sng">
                <a:solidFill>
                  <a:schemeClr val="hlink"/>
                </a:solidFill>
                <a:hlinkClick r:id="rId3"/>
              </a:rPr>
              <a:t>https://identity.getpostman.com/login?continue=https%3A%2F%2Fgo.postman.co%2Fhome</a:t>
            </a:r>
            <a:endParaRPr sz="2100"/>
          </a:p>
        </p:txBody>
      </p:sp>
      <p:pic>
        <p:nvPicPr>
          <p:cNvPr id="845" name="Google Shape;845;g34e2b55df45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3100" y="2601038"/>
            <a:ext cx="30289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4e2b55df45_0_8"/>
          <p:cNvSpPr/>
          <p:nvPr/>
        </p:nvSpPr>
        <p:spPr>
          <a:xfrm>
            <a:off x="1040075" y="749125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g34e2b55df45_0_8"/>
          <p:cNvSpPr txBox="1"/>
          <p:nvPr/>
        </p:nvSpPr>
        <p:spPr>
          <a:xfrm>
            <a:off x="558950" y="283900"/>
            <a:ext cx="82155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Metodología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Ágil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D.X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3" name="Google Shape;853;g34e2b55df45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738" y="235742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34e2b55df45_0_8"/>
          <p:cNvSpPr txBox="1"/>
          <p:nvPr/>
        </p:nvSpPr>
        <p:spPr>
          <a:xfrm>
            <a:off x="5542225" y="2874900"/>
            <a:ext cx="384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u="sng">
                <a:solidFill>
                  <a:schemeClr val="hlink"/>
                </a:solidFill>
                <a:hlinkClick r:id="rId4"/>
              </a:rPr>
              <a:t>https://www.notion.so/login?from=marketing&amp;pathname=%2Fes</a:t>
            </a:r>
            <a:endParaRPr sz="20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4e2b55df45_0_12"/>
          <p:cNvSpPr/>
          <p:nvPr/>
        </p:nvSpPr>
        <p:spPr>
          <a:xfrm>
            <a:off x="1040075" y="749125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g34e2b55df45_0_12"/>
          <p:cNvSpPr txBox="1"/>
          <p:nvPr/>
        </p:nvSpPr>
        <p:spPr>
          <a:xfrm>
            <a:off x="558950" y="283900"/>
            <a:ext cx="82155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al </a:t>
            </a:r>
            <a:r>
              <a:rPr b="0" i="0" lang="es-CO" sz="4800" u="none" cap="none" strike="noStrike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repositorio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D.X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g34e2b55df45_0_12"/>
          <p:cNvSpPr txBox="1"/>
          <p:nvPr/>
        </p:nvSpPr>
        <p:spPr>
          <a:xfrm>
            <a:off x="5018150" y="2126825"/>
            <a:ext cx="4321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5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https://github.com/LOPEZ2709/INFINITYHORIZONS</a:t>
            </a:r>
            <a:endParaRPr sz="4300" u="sng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3" name="Google Shape;863;g34e2b55df45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4225" y="2514588"/>
            <a:ext cx="19431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g34e2b55df45_0_12"/>
          <p:cNvSpPr txBox="1"/>
          <p:nvPr/>
        </p:nvSpPr>
        <p:spPr>
          <a:xfrm>
            <a:off x="5018150" y="3206250"/>
            <a:ext cx="4321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https://github.com/LOPEZby2006</a:t>
            </a:r>
            <a:r>
              <a:rPr lang="es-CO" sz="25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/destinix.git</a:t>
            </a:r>
            <a:endParaRPr sz="2500" u="sng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869" name="Google Shape;86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75" y="-302225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669cbba2cc_0_0"/>
          <p:cNvSpPr txBox="1"/>
          <p:nvPr/>
        </p:nvSpPr>
        <p:spPr>
          <a:xfrm>
            <a:off x="1118255" y="2263125"/>
            <a:ext cx="995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s-CO" sz="7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Trimestre VI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76" name="Google Shape;876;g3669cbba2cc_0_0"/>
          <p:cNvCxnSpPr/>
          <p:nvPr/>
        </p:nvCxnSpPr>
        <p:spPr>
          <a:xfrm>
            <a:off x="2464150" y="3260825"/>
            <a:ext cx="7350900" cy="462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7" name="Google Shape;877;g3669cbba2cc_0_0"/>
          <p:cNvSpPr txBox="1"/>
          <p:nvPr/>
        </p:nvSpPr>
        <p:spPr>
          <a:xfrm>
            <a:off x="3604053" y="3463725"/>
            <a:ext cx="498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362164c9a06_0_0"/>
          <p:cNvSpPr/>
          <p:nvPr/>
        </p:nvSpPr>
        <p:spPr>
          <a:xfrm>
            <a:off x="1040075" y="749125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g362164c9a06_0_0"/>
          <p:cNvSpPr txBox="1"/>
          <p:nvPr/>
        </p:nvSpPr>
        <p:spPr>
          <a:xfrm>
            <a:off x="558950" y="283900"/>
            <a:ext cx="82155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Pruebas Software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g362164c9a06_0_0"/>
          <p:cNvSpPr txBox="1"/>
          <p:nvPr/>
        </p:nvSpPr>
        <p:spPr>
          <a:xfrm>
            <a:off x="1046100" y="2078775"/>
            <a:ext cx="10099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Pruebas Unitarias: </a:t>
            </a:r>
            <a:r>
              <a:rPr lang="es-CO" sz="2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https://drive.google.com/drive/folders/12erI2BAuVlaI8t0_QN-d81vBLwdc2Edy?usp=drive_link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6" name="Google Shape;886;g362164c9a06_0_0"/>
          <p:cNvSpPr txBox="1"/>
          <p:nvPr/>
        </p:nvSpPr>
        <p:spPr>
          <a:xfrm>
            <a:off x="1046100" y="3477950"/>
            <a:ext cx="10099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Prueba y Error: </a:t>
            </a:r>
            <a:r>
              <a:rPr lang="es-CO" sz="2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https://drive.google.com/drive/folders/1L6RcEREH1PwTzOnTzHiCD6ZO2KemaW2H?usp=drive_link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62164c9a06_0_8"/>
          <p:cNvSpPr/>
          <p:nvPr/>
        </p:nvSpPr>
        <p:spPr>
          <a:xfrm>
            <a:off x="1040075" y="749125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g362164c9a06_0_8"/>
          <p:cNvSpPr txBox="1"/>
          <p:nvPr/>
        </p:nvSpPr>
        <p:spPr>
          <a:xfrm>
            <a:off x="558950" y="283900"/>
            <a:ext cx="82155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Planes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g362164c9a06_0_8"/>
          <p:cNvSpPr txBox="1"/>
          <p:nvPr/>
        </p:nvSpPr>
        <p:spPr>
          <a:xfrm>
            <a:off x="1046100" y="2905650"/>
            <a:ext cx="10099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https://drive.google.com/drive/folders/1UpAVcYxOBVZw7pYy53QbVoBxSF4hxpob?usp=drive_link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62164c9a06_0_16"/>
          <p:cNvSpPr/>
          <p:nvPr/>
        </p:nvSpPr>
        <p:spPr>
          <a:xfrm>
            <a:off x="1040075" y="749125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g362164c9a06_0_16"/>
          <p:cNvSpPr txBox="1"/>
          <p:nvPr/>
        </p:nvSpPr>
        <p:spPr>
          <a:xfrm>
            <a:off x="558950" y="283900"/>
            <a:ext cx="82155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Calidad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g362164c9a06_0_16"/>
          <p:cNvSpPr txBox="1"/>
          <p:nvPr/>
        </p:nvSpPr>
        <p:spPr>
          <a:xfrm>
            <a:off x="1046100" y="2905650"/>
            <a:ext cx="10099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https://drive.google.com/drive/folders/1zfafik-9bq_UVzDnxKXVDS1RJuhhGjJA?usp=drive_link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